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77" r:id="rId4"/>
    <p:sldId id="278" r:id="rId5"/>
    <p:sldId id="279" r:id="rId6"/>
    <p:sldId id="287" r:id="rId7"/>
    <p:sldId id="280" r:id="rId8"/>
    <p:sldId id="281" r:id="rId9"/>
    <p:sldId id="282" r:id="rId10"/>
    <p:sldId id="283" r:id="rId11"/>
    <p:sldId id="285" r:id="rId12"/>
    <p:sldId id="288" r:id="rId13"/>
    <p:sldId id="286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FE1"/>
    <a:srgbClr val="C5FFF1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5 + 0 = 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950" y="3934378"/>
            <a:ext cx="70485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80067" y="528012"/>
            <a:ext cx="1844540" cy="1130014"/>
            <a:chOff x="3618492" y="3766389"/>
            <a:chExt cx="1844540" cy="1130014"/>
          </a:xfrm>
        </p:grpSpPr>
        <p:sp>
          <p:nvSpPr>
            <p:cNvPr id="26" name="Oval 25"/>
            <p:cNvSpPr/>
            <p:nvPr/>
          </p:nvSpPr>
          <p:spPr>
            <a:xfrm>
              <a:off x="3618492" y="4382053"/>
              <a:ext cx="514350" cy="514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282409" y="4382053"/>
              <a:ext cx="514350" cy="514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4948682" y="4382053"/>
              <a:ext cx="514350" cy="514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4629135" y="3766389"/>
              <a:ext cx="514350" cy="514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944187" y="3766389"/>
              <a:ext cx="514350" cy="514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15551" y="3769421"/>
            <a:ext cx="1844540" cy="1130014"/>
            <a:chOff x="3618492" y="3766389"/>
            <a:chExt cx="1844540" cy="1130014"/>
          </a:xfrm>
        </p:grpSpPr>
        <p:sp>
          <p:nvSpPr>
            <p:cNvPr id="32" name="Oval 31"/>
            <p:cNvSpPr/>
            <p:nvPr/>
          </p:nvSpPr>
          <p:spPr>
            <a:xfrm>
              <a:off x="3618492" y="4382053"/>
              <a:ext cx="514350" cy="514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4282409" y="4382053"/>
              <a:ext cx="514350" cy="514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4948682" y="4382053"/>
              <a:ext cx="514350" cy="514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4629135" y="3766389"/>
              <a:ext cx="514350" cy="514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3944187" y="3766389"/>
              <a:ext cx="514350" cy="514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</p:spTree>
    <p:extLst>
      <p:ext uri="{BB962C8B-B14F-4D97-AF65-F5344CB8AC3E}">
        <p14:creationId xmlns:p14="http://schemas.microsoft.com/office/powerpoint/2010/main" val="27974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615551" y="3769421"/>
            <a:ext cx="1844540" cy="1130014"/>
            <a:chOff x="3618492" y="3766389"/>
            <a:chExt cx="1844540" cy="1130014"/>
          </a:xfrm>
        </p:grpSpPr>
        <p:sp>
          <p:nvSpPr>
            <p:cNvPr id="32" name="Oval 31"/>
            <p:cNvSpPr/>
            <p:nvPr/>
          </p:nvSpPr>
          <p:spPr>
            <a:xfrm>
              <a:off x="3618492" y="4382053"/>
              <a:ext cx="514350" cy="51435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4282409" y="4382053"/>
              <a:ext cx="514350" cy="51435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4948682" y="4382053"/>
              <a:ext cx="514350" cy="51435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4629135" y="3766389"/>
              <a:ext cx="514350" cy="51435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3944187" y="3766389"/>
              <a:ext cx="514350" cy="51435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3 + 5  = 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15287" y="715336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315287" y="715336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69115" y="1093174"/>
            <a:ext cx="514350" cy="514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633032" y="1093174"/>
            <a:ext cx="514350" cy="514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2299305" y="1093174"/>
            <a:ext cx="514350" cy="514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535753" y="946706"/>
            <a:ext cx="128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6581074" y="1093174"/>
            <a:ext cx="514350" cy="514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247347" y="1093174"/>
            <a:ext cx="514350" cy="514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</p:spTree>
    <p:extLst>
      <p:ext uri="{BB962C8B-B14F-4D97-AF65-F5344CB8AC3E}">
        <p14:creationId xmlns:p14="http://schemas.microsoft.com/office/powerpoint/2010/main" val="40040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0" grpId="0" animBg="1"/>
      <p:bldP spid="47" grpId="0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615551" y="3769421"/>
            <a:ext cx="1844540" cy="1130014"/>
            <a:chOff x="3618492" y="3766389"/>
            <a:chExt cx="1844540" cy="1130014"/>
          </a:xfrm>
        </p:grpSpPr>
        <p:sp>
          <p:nvSpPr>
            <p:cNvPr id="32" name="Oval 31"/>
            <p:cNvSpPr/>
            <p:nvPr/>
          </p:nvSpPr>
          <p:spPr>
            <a:xfrm>
              <a:off x="3618492" y="4382053"/>
              <a:ext cx="514350" cy="5143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4282409" y="4382053"/>
              <a:ext cx="514350" cy="5143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4948682" y="4382053"/>
              <a:ext cx="514350" cy="5143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4629135" y="3766389"/>
              <a:ext cx="514350" cy="5143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3944187" y="3766389"/>
              <a:ext cx="514350" cy="5143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4 + 5  = 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15287" y="715336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315287" y="712700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80355" y="1105206"/>
            <a:ext cx="514350" cy="5143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344272" y="1105206"/>
            <a:ext cx="514350" cy="5143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2010545" y="1105206"/>
            <a:ext cx="514350" cy="5143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535753" y="946706"/>
            <a:ext cx="128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?</a:t>
            </a:r>
          </a:p>
        </p:txBody>
      </p:sp>
      <p:sp>
        <p:nvSpPr>
          <p:cNvPr id="49" name="Oval 48"/>
          <p:cNvSpPr/>
          <p:nvPr/>
        </p:nvSpPr>
        <p:spPr>
          <a:xfrm>
            <a:off x="6942495" y="1093174"/>
            <a:ext cx="514350" cy="5143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676818" y="1105206"/>
            <a:ext cx="514350" cy="5143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</p:spTree>
    <p:extLst>
      <p:ext uri="{BB962C8B-B14F-4D97-AF65-F5344CB8AC3E}">
        <p14:creationId xmlns:p14="http://schemas.microsoft.com/office/powerpoint/2010/main" val="6846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0" grpId="0" animBg="1"/>
      <p:bldP spid="47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234926" y="534660"/>
            <a:ext cx="1844540" cy="1130014"/>
            <a:chOff x="3618492" y="3766389"/>
            <a:chExt cx="1844540" cy="1130014"/>
          </a:xfrm>
        </p:grpSpPr>
        <p:sp>
          <p:nvSpPr>
            <p:cNvPr id="32" name="Oval 31"/>
            <p:cNvSpPr/>
            <p:nvPr/>
          </p:nvSpPr>
          <p:spPr>
            <a:xfrm>
              <a:off x="3618492" y="4382053"/>
              <a:ext cx="514350" cy="51435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4282409" y="4382053"/>
              <a:ext cx="514350" cy="51435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4948682" y="4382053"/>
              <a:ext cx="514350" cy="51435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4629135" y="3766389"/>
              <a:ext cx="514350" cy="51435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3944187" y="3766389"/>
              <a:ext cx="514350" cy="51435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4 + 5 = 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449492" y="715336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49491" y="715336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15551" y="3769421"/>
            <a:ext cx="1844540" cy="1130014"/>
            <a:chOff x="3618492" y="3766389"/>
            <a:chExt cx="1844540" cy="1130014"/>
          </a:xfrm>
        </p:grpSpPr>
        <p:sp>
          <p:nvSpPr>
            <p:cNvPr id="25" name="Oval 24"/>
            <p:cNvSpPr/>
            <p:nvPr/>
          </p:nvSpPr>
          <p:spPr>
            <a:xfrm>
              <a:off x="3618492" y="4382053"/>
              <a:ext cx="514350" cy="51435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282409" y="4382053"/>
              <a:ext cx="514350" cy="51435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948682" y="4382053"/>
              <a:ext cx="514350" cy="51435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629135" y="3766389"/>
              <a:ext cx="514350" cy="51435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3944187" y="3766389"/>
              <a:ext cx="514350" cy="51435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630" y="946706"/>
            <a:ext cx="128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?</a:t>
            </a:r>
          </a:p>
        </p:txBody>
      </p:sp>
      <p:sp>
        <p:nvSpPr>
          <p:cNvPr id="35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</p:spTree>
    <p:extLst>
      <p:ext uri="{BB962C8B-B14F-4D97-AF65-F5344CB8AC3E}">
        <p14:creationId xmlns:p14="http://schemas.microsoft.com/office/powerpoint/2010/main" val="12272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0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4 + 1 = </a:t>
            </a:r>
          </a:p>
        </p:txBody>
      </p:sp>
      <p:grpSp>
        <p:nvGrpSpPr>
          <p:cNvPr id="15" name="5"/>
          <p:cNvGrpSpPr/>
          <p:nvPr/>
        </p:nvGrpSpPr>
        <p:grpSpPr>
          <a:xfrm>
            <a:off x="4106706" y="3658423"/>
            <a:ext cx="882474" cy="1377948"/>
            <a:chOff x="5936355" y="2497822"/>
            <a:chExt cx="1834900" cy="2865126"/>
          </a:xfrm>
        </p:grpSpPr>
        <p:sp>
          <p:nvSpPr>
            <p:cNvPr id="16" name="Rectangle 15"/>
            <p:cNvSpPr/>
            <p:nvPr/>
          </p:nvSpPr>
          <p:spPr>
            <a:xfrm>
              <a:off x="6878972" y="2541864"/>
              <a:ext cx="855678" cy="2667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81163" y="3464653"/>
              <a:ext cx="855678" cy="1756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355" y="2497822"/>
              <a:ext cx="1834900" cy="2865126"/>
            </a:xfrm>
            <a:prstGeom prst="rect">
              <a:avLst/>
            </a:prstGeom>
          </p:spPr>
        </p:pic>
      </p:grpSp>
      <p:grpSp>
        <p:nvGrpSpPr>
          <p:cNvPr id="27" name="4"/>
          <p:cNvGrpSpPr/>
          <p:nvPr/>
        </p:nvGrpSpPr>
        <p:grpSpPr>
          <a:xfrm>
            <a:off x="1473981" y="751835"/>
            <a:ext cx="882474" cy="936712"/>
            <a:chOff x="3415658" y="851482"/>
            <a:chExt cx="1834900" cy="1947676"/>
          </a:xfrm>
        </p:grpSpPr>
        <p:sp>
          <p:nvSpPr>
            <p:cNvPr id="28" name="Rectangle 27"/>
            <p:cNvSpPr/>
            <p:nvPr/>
          </p:nvSpPr>
          <p:spPr>
            <a:xfrm>
              <a:off x="3461797" y="918594"/>
              <a:ext cx="1730988" cy="173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658" y="851482"/>
              <a:ext cx="1834900" cy="1947676"/>
            </a:xfrm>
            <a:prstGeom prst="rect">
              <a:avLst/>
            </a:prstGeom>
          </p:spPr>
        </p:pic>
      </p:grpSp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956317" y="1125318"/>
            <a:ext cx="441238" cy="516000"/>
            <a:chOff x="1361686" y="1961373"/>
            <a:chExt cx="917450" cy="1072898"/>
          </a:xfrm>
        </p:grpSpPr>
        <p:sp>
          <p:nvSpPr>
            <p:cNvPr id="22" name="Rectangle 21"/>
            <p:cNvSpPr/>
            <p:nvPr/>
          </p:nvSpPr>
          <p:spPr>
            <a:xfrm>
              <a:off x="1392572" y="2046914"/>
              <a:ext cx="855678" cy="864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686" y="1961373"/>
              <a:ext cx="917450" cy="1072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3 + 2 = </a:t>
            </a:r>
          </a:p>
        </p:txBody>
      </p:sp>
      <p:grpSp>
        <p:nvGrpSpPr>
          <p:cNvPr id="15" name="5"/>
          <p:cNvGrpSpPr/>
          <p:nvPr/>
        </p:nvGrpSpPr>
        <p:grpSpPr>
          <a:xfrm>
            <a:off x="4106706" y="3658423"/>
            <a:ext cx="882474" cy="1377948"/>
            <a:chOff x="5936355" y="2497822"/>
            <a:chExt cx="1834900" cy="2865126"/>
          </a:xfrm>
        </p:grpSpPr>
        <p:sp>
          <p:nvSpPr>
            <p:cNvPr id="16" name="Rectangle 15"/>
            <p:cNvSpPr/>
            <p:nvPr/>
          </p:nvSpPr>
          <p:spPr>
            <a:xfrm>
              <a:off x="6878972" y="2541864"/>
              <a:ext cx="855678" cy="2667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81163" y="3464653"/>
              <a:ext cx="855678" cy="1756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355" y="2497822"/>
              <a:ext cx="1834900" cy="2865126"/>
            </a:xfrm>
            <a:prstGeom prst="rect">
              <a:avLst/>
            </a:prstGeom>
          </p:spPr>
        </p:pic>
      </p:grpSp>
      <p:sp>
        <p:nvSpPr>
          <p:cNvPr id="35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grpSp>
        <p:nvGrpSpPr>
          <p:cNvPr id="34" name="2"/>
          <p:cNvGrpSpPr/>
          <p:nvPr/>
        </p:nvGrpSpPr>
        <p:grpSpPr>
          <a:xfrm>
            <a:off x="6761189" y="1219827"/>
            <a:ext cx="882474" cy="495476"/>
            <a:chOff x="3495353" y="3034271"/>
            <a:chExt cx="1834900" cy="1030226"/>
          </a:xfrm>
        </p:grpSpPr>
        <p:sp>
          <p:nvSpPr>
            <p:cNvPr id="36" name="Rectangle 35"/>
            <p:cNvSpPr/>
            <p:nvPr/>
          </p:nvSpPr>
          <p:spPr>
            <a:xfrm>
              <a:off x="3528909" y="3103927"/>
              <a:ext cx="1755205" cy="805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353" y="3034271"/>
              <a:ext cx="1834900" cy="103022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473981" y="759414"/>
            <a:ext cx="882474" cy="936712"/>
            <a:chOff x="1213354" y="4247546"/>
            <a:chExt cx="1834900" cy="1947676"/>
          </a:xfrm>
        </p:grpSpPr>
        <p:sp>
          <p:nvSpPr>
            <p:cNvPr id="39" name="Rectangle 38"/>
            <p:cNvSpPr/>
            <p:nvPr/>
          </p:nvSpPr>
          <p:spPr>
            <a:xfrm>
              <a:off x="2172749" y="4295163"/>
              <a:ext cx="830510" cy="1761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77797" y="5221383"/>
              <a:ext cx="830510" cy="835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54" y="4247546"/>
              <a:ext cx="1834900" cy="1947676"/>
            </a:xfrm>
            <a:prstGeom prst="rect">
              <a:avLst/>
            </a:prstGeom>
          </p:spPr>
        </p:pic>
      </p:grpSp>
      <p:sp>
        <p:nvSpPr>
          <p:cNvPr id="42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</p:spTree>
    <p:extLst>
      <p:ext uri="{BB962C8B-B14F-4D97-AF65-F5344CB8AC3E}">
        <p14:creationId xmlns:p14="http://schemas.microsoft.com/office/powerpoint/2010/main" val="25331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0630" y="1865671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7461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5 + 0 = </a:t>
            </a:r>
          </a:p>
        </p:txBody>
      </p:sp>
      <p:grpSp>
        <p:nvGrpSpPr>
          <p:cNvPr id="15" name="5"/>
          <p:cNvGrpSpPr/>
          <p:nvPr/>
        </p:nvGrpSpPr>
        <p:grpSpPr>
          <a:xfrm>
            <a:off x="4106706" y="3782248"/>
            <a:ext cx="882474" cy="1377948"/>
            <a:chOff x="5936355" y="2497822"/>
            <a:chExt cx="1834900" cy="2865126"/>
          </a:xfrm>
        </p:grpSpPr>
        <p:sp>
          <p:nvSpPr>
            <p:cNvPr id="16" name="Rectangle 15"/>
            <p:cNvSpPr/>
            <p:nvPr/>
          </p:nvSpPr>
          <p:spPr>
            <a:xfrm>
              <a:off x="6878972" y="2541864"/>
              <a:ext cx="855678" cy="2667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81163" y="3464653"/>
              <a:ext cx="855678" cy="1756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355" y="2497822"/>
              <a:ext cx="1834900" cy="2865126"/>
            </a:xfrm>
            <a:prstGeom prst="rect">
              <a:avLst/>
            </a:prstGeom>
          </p:spPr>
        </p:pic>
      </p:grpSp>
      <p:sp>
        <p:nvSpPr>
          <p:cNvPr id="35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grpSp>
        <p:nvGrpSpPr>
          <p:cNvPr id="42" name="5"/>
          <p:cNvGrpSpPr/>
          <p:nvPr/>
        </p:nvGrpSpPr>
        <p:grpSpPr>
          <a:xfrm>
            <a:off x="1473981" y="487723"/>
            <a:ext cx="882474" cy="1377948"/>
            <a:chOff x="5936355" y="2497822"/>
            <a:chExt cx="1834900" cy="2865126"/>
          </a:xfrm>
        </p:grpSpPr>
        <p:sp>
          <p:nvSpPr>
            <p:cNvPr id="43" name="Rectangle 42"/>
            <p:cNvSpPr/>
            <p:nvPr/>
          </p:nvSpPr>
          <p:spPr>
            <a:xfrm>
              <a:off x="6878972" y="2541864"/>
              <a:ext cx="855678" cy="2667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81163" y="3464653"/>
              <a:ext cx="855678" cy="1756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355" y="2497822"/>
              <a:ext cx="1834900" cy="2865126"/>
            </a:xfrm>
            <a:prstGeom prst="rect">
              <a:avLst/>
            </a:prstGeom>
          </p:spPr>
        </p:pic>
      </p:grpSp>
      <p:sp>
        <p:nvSpPr>
          <p:cNvPr id="46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</p:spTree>
    <p:extLst>
      <p:ext uri="{BB962C8B-B14F-4D97-AF65-F5344CB8AC3E}">
        <p14:creationId xmlns:p14="http://schemas.microsoft.com/office/powerpoint/2010/main" val="18658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2 +    = </a:t>
            </a:r>
          </a:p>
        </p:txBody>
      </p:sp>
      <p:grpSp>
        <p:nvGrpSpPr>
          <p:cNvPr id="15" name="5"/>
          <p:cNvGrpSpPr/>
          <p:nvPr/>
        </p:nvGrpSpPr>
        <p:grpSpPr>
          <a:xfrm>
            <a:off x="4106706" y="3658423"/>
            <a:ext cx="882474" cy="1377948"/>
            <a:chOff x="5936355" y="2497822"/>
            <a:chExt cx="1834900" cy="2865126"/>
          </a:xfrm>
        </p:grpSpPr>
        <p:sp>
          <p:nvSpPr>
            <p:cNvPr id="16" name="Rectangle 15"/>
            <p:cNvSpPr/>
            <p:nvPr/>
          </p:nvSpPr>
          <p:spPr>
            <a:xfrm>
              <a:off x="6878972" y="2541864"/>
              <a:ext cx="855678" cy="2667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81163" y="3464653"/>
              <a:ext cx="855678" cy="1756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355" y="2497822"/>
              <a:ext cx="1834900" cy="2865126"/>
            </a:xfrm>
            <a:prstGeom prst="rect">
              <a:avLst/>
            </a:prstGeom>
          </p:spPr>
        </p:pic>
      </p:grpSp>
      <p:sp>
        <p:nvSpPr>
          <p:cNvPr id="35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grpSp>
        <p:nvGrpSpPr>
          <p:cNvPr id="34" name="2"/>
          <p:cNvGrpSpPr/>
          <p:nvPr/>
        </p:nvGrpSpPr>
        <p:grpSpPr>
          <a:xfrm>
            <a:off x="1464456" y="1210302"/>
            <a:ext cx="882474" cy="495476"/>
            <a:chOff x="3495353" y="3034271"/>
            <a:chExt cx="1834900" cy="1030226"/>
          </a:xfrm>
        </p:grpSpPr>
        <p:sp>
          <p:nvSpPr>
            <p:cNvPr id="36" name="Rectangle 35"/>
            <p:cNvSpPr/>
            <p:nvPr/>
          </p:nvSpPr>
          <p:spPr>
            <a:xfrm>
              <a:off x="3528909" y="3103927"/>
              <a:ext cx="1755205" cy="805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353" y="3034271"/>
              <a:ext cx="1834900" cy="1030226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4325187" y="720374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325965" y="715336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38200" y="759414"/>
            <a:ext cx="882474" cy="936712"/>
            <a:chOff x="1213354" y="4247546"/>
            <a:chExt cx="1834900" cy="1947676"/>
          </a:xfrm>
        </p:grpSpPr>
        <p:sp>
          <p:nvSpPr>
            <p:cNvPr id="29" name="Rectangle 28"/>
            <p:cNvSpPr/>
            <p:nvPr/>
          </p:nvSpPr>
          <p:spPr>
            <a:xfrm>
              <a:off x="2172749" y="4295163"/>
              <a:ext cx="830510" cy="1761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77797" y="5221383"/>
              <a:ext cx="830510" cy="835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54" y="4247546"/>
              <a:ext cx="1834900" cy="194767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535753" y="946706"/>
            <a:ext cx="128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?</a:t>
            </a:r>
          </a:p>
        </p:txBody>
      </p:sp>
      <p:sp>
        <p:nvSpPr>
          <p:cNvPr id="44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</p:spTree>
    <p:extLst>
      <p:ext uri="{BB962C8B-B14F-4D97-AF65-F5344CB8AC3E}">
        <p14:creationId xmlns:p14="http://schemas.microsoft.com/office/powerpoint/2010/main" val="25652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2 + 4 = </a:t>
            </a:r>
          </a:p>
        </p:txBody>
      </p:sp>
      <p:grpSp>
        <p:nvGrpSpPr>
          <p:cNvPr id="15" name="5"/>
          <p:cNvGrpSpPr/>
          <p:nvPr/>
        </p:nvGrpSpPr>
        <p:grpSpPr>
          <a:xfrm>
            <a:off x="4106706" y="3658423"/>
            <a:ext cx="882474" cy="1377948"/>
            <a:chOff x="5936355" y="2497822"/>
            <a:chExt cx="1834900" cy="2865126"/>
          </a:xfrm>
        </p:grpSpPr>
        <p:sp>
          <p:nvSpPr>
            <p:cNvPr id="16" name="Rectangle 15"/>
            <p:cNvSpPr/>
            <p:nvPr/>
          </p:nvSpPr>
          <p:spPr>
            <a:xfrm>
              <a:off x="6878972" y="2541864"/>
              <a:ext cx="855678" cy="2667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81163" y="3464653"/>
              <a:ext cx="855678" cy="1756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355" y="2497822"/>
              <a:ext cx="1834900" cy="2865126"/>
            </a:xfrm>
            <a:prstGeom prst="rect">
              <a:avLst/>
            </a:prstGeom>
          </p:spPr>
        </p:pic>
      </p:grpSp>
      <p:sp>
        <p:nvSpPr>
          <p:cNvPr id="35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494240" y="720374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494240" y="715336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591" y="946706"/>
            <a:ext cx="128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?</a:t>
            </a:r>
          </a:p>
        </p:txBody>
      </p:sp>
      <p:grpSp>
        <p:nvGrpSpPr>
          <p:cNvPr id="23" name="4"/>
          <p:cNvGrpSpPr/>
          <p:nvPr/>
        </p:nvGrpSpPr>
        <p:grpSpPr>
          <a:xfrm>
            <a:off x="6719244" y="775899"/>
            <a:ext cx="882474" cy="936712"/>
            <a:chOff x="3415658" y="851482"/>
            <a:chExt cx="1834900" cy="1947676"/>
          </a:xfrm>
        </p:grpSpPr>
        <p:sp>
          <p:nvSpPr>
            <p:cNvPr id="24" name="Rectangle 23"/>
            <p:cNvSpPr/>
            <p:nvPr/>
          </p:nvSpPr>
          <p:spPr>
            <a:xfrm>
              <a:off x="3461797" y="918594"/>
              <a:ext cx="1730988" cy="173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658" y="851482"/>
              <a:ext cx="1834900" cy="194767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696667" y="1125318"/>
            <a:ext cx="441238" cy="516000"/>
            <a:chOff x="1361686" y="1961373"/>
            <a:chExt cx="917450" cy="1072898"/>
          </a:xfrm>
        </p:grpSpPr>
        <p:sp>
          <p:nvSpPr>
            <p:cNvPr id="30" name="Rectangle 29"/>
            <p:cNvSpPr/>
            <p:nvPr/>
          </p:nvSpPr>
          <p:spPr>
            <a:xfrm>
              <a:off x="1392572" y="2046914"/>
              <a:ext cx="855678" cy="864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686" y="1961373"/>
              <a:ext cx="917450" cy="1072898"/>
            </a:xfrm>
            <a:prstGeom prst="rect">
              <a:avLst/>
            </a:prstGeom>
          </p:spPr>
        </p:pic>
      </p:grpSp>
      <p:sp>
        <p:nvSpPr>
          <p:cNvPr id="32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</p:spTree>
    <p:extLst>
      <p:ext uri="{BB962C8B-B14F-4D97-AF65-F5344CB8AC3E}">
        <p14:creationId xmlns:p14="http://schemas.microsoft.com/office/powerpoint/2010/main" val="39759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2 + 5 = 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412664" y="720374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405992" y="715336"/>
            <a:ext cx="462741" cy="4627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70630" y="1865671"/>
            <a:ext cx="6547490" cy="4474150"/>
            <a:chOff x="1807312" y="2108200"/>
            <a:chExt cx="5519846" cy="377192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49" name="Rounded Rectangle 48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4306137" y="27461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51" name="5"/>
          <p:cNvGrpSpPr/>
          <p:nvPr/>
        </p:nvGrpSpPr>
        <p:grpSpPr>
          <a:xfrm>
            <a:off x="4096584" y="3786312"/>
            <a:ext cx="882474" cy="1377948"/>
            <a:chOff x="5936355" y="2497822"/>
            <a:chExt cx="1834900" cy="2865126"/>
          </a:xfrm>
        </p:grpSpPr>
        <p:sp>
          <p:nvSpPr>
            <p:cNvPr id="52" name="Rectangle 51"/>
            <p:cNvSpPr/>
            <p:nvPr/>
          </p:nvSpPr>
          <p:spPr>
            <a:xfrm>
              <a:off x="6878972" y="2541864"/>
              <a:ext cx="855678" cy="2667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81163" y="3464653"/>
              <a:ext cx="855678" cy="1756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355" y="2497822"/>
              <a:ext cx="1834900" cy="2865126"/>
            </a:xfrm>
            <a:prstGeom prst="rect">
              <a:avLst/>
            </a:prstGeom>
          </p:spPr>
        </p:pic>
      </p:grpSp>
      <p:grpSp>
        <p:nvGrpSpPr>
          <p:cNvPr id="55" name="5"/>
          <p:cNvGrpSpPr/>
          <p:nvPr/>
        </p:nvGrpSpPr>
        <p:grpSpPr>
          <a:xfrm>
            <a:off x="6738136" y="484319"/>
            <a:ext cx="882474" cy="1377948"/>
            <a:chOff x="5936355" y="2497822"/>
            <a:chExt cx="1834900" cy="2865126"/>
          </a:xfrm>
        </p:grpSpPr>
        <p:sp>
          <p:nvSpPr>
            <p:cNvPr id="56" name="Rectangle 55"/>
            <p:cNvSpPr/>
            <p:nvPr/>
          </p:nvSpPr>
          <p:spPr>
            <a:xfrm>
              <a:off x="6878972" y="2541864"/>
              <a:ext cx="855678" cy="2667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81163" y="3464653"/>
              <a:ext cx="855678" cy="1756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355" y="2497822"/>
              <a:ext cx="1834900" cy="2865126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1293748" y="946706"/>
            <a:ext cx="128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?</a:t>
            </a:r>
          </a:p>
        </p:txBody>
      </p:sp>
      <p:sp>
        <p:nvSpPr>
          <p:cNvPr id="60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</p:spTree>
    <p:extLst>
      <p:ext uri="{BB962C8B-B14F-4D97-AF65-F5344CB8AC3E}">
        <p14:creationId xmlns:p14="http://schemas.microsoft.com/office/powerpoint/2010/main" val="29687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7" grpId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4 + 1 = 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950" y="3934378"/>
            <a:ext cx="70485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904875" y="648097"/>
            <a:ext cx="514350" cy="5143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609726" y="634559"/>
            <a:ext cx="514350" cy="5143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257301" y="1161313"/>
            <a:ext cx="514350" cy="5143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962152" y="1173825"/>
            <a:ext cx="514350" cy="5143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6905613" y="1145250"/>
            <a:ext cx="514350" cy="5143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618492" y="3766389"/>
            <a:ext cx="1844540" cy="1130014"/>
            <a:chOff x="3618492" y="3766389"/>
            <a:chExt cx="1844540" cy="1130014"/>
          </a:xfrm>
        </p:grpSpPr>
        <p:sp>
          <p:nvSpPr>
            <p:cNvPr id="44" name="Oval 43"/>
            <p:cNvSpPr/>
            <p:nvPr/>
          </p:nvSpPr>
          <p:spPr>
            <a:xfrm>
              <a:off x="3618492" y="4382053"/>
              <a:ext cx="514350" cy="514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4282409" y="4382053"/>
              <a:ext cx="514350" cy="514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948682" y="4382053"/>
              <a:ext cx="514350" cy="514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4629135" y="3766389"/>
              <a:ext cx="514350" cy="514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3944187" y="3766389"/>
              <a:ext cx="514350" cy="514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</p:spTree>
    <p:extLst>
      <p:ext uri="{BB962C8B-B14F-4D97-AF65-F5344CB8AC3E}">
        <p14:creationId xmlns:p14="http://schemas.microsoft.com/office/powerpoint/2010/main" val="7857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782002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2 + 3 = 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4991085" y="474794"/>
            <a:ext cx="6515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950" y="3934378"/>
            <a:ext cx="70485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9" name="Oval 38"/>
          <p:cNvSpPr/>
          <p:nvPr/>
        </p:nvSpPr>
        <p:spPr>
          <a:xfrm>
            <a:off x="1304926" y="1161313"/>
            <a:ext cx="514350" cy="5143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2009777" y="1173825"/>
            <a:ext cx="514350" cy="5143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618492" y="3766389"/>
            <a:ext cx="1844540" cy="1130014"/>
            <a:chOff x="3618492" y="3766389"/>
            <a:chExt cx="1844540" cy="1130014"/>
          </a:xfrm>
        </p:grpSpPr>
        <p:sp>
          <p:nvSpPr>
            <p:cNvPr id="44" name="Oval 43"/>
            <p:cNvSpPr/>
            <p:nvPr/>
          </p:nvSpPr>
          <p:spPr>
            <a:xfrm>
              <a:off x="3618492" y="4382053"/>
              <a:ext cx="514350" cy="5143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4282409" y="4382053"/>
              <a:ext cx="514350" cy="5143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948682" y="4382053"/>
              <a:ext cx="514350" cy="5143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4629135" y="3766389"/>
              <a:ext cx="514350" cy="5143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3944187" y="3766389"/>
              <a:ext cx="514350" cy="5143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Oval 21"/>
          <p:cNvSpPr/>
          <p:nvPr/>
        </p:nvSpPr>
        <p:spPr>
          <a:xfrm>
            <a:off x="6896099" y="634559"/>
            <a:ext cx="514350" cy="5143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543674" y="1161313"/>
            <a:ext cx="514350" cy="5143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248525" y="1173825"/>
            <a:ext cx="514350" cy="5143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</p:spTree>
    <p:extLst>
      <p:ext uri="{BB962C8B-B14F-4D97-AF65-F5344CB8AC3E}">
        <p14:creationId xmlns:p14="http://schemas.microsoft.com/office/powerpoint/2010/main" val="29114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187</TotalTime>
  <Words>117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Twinkl</vt:lpstr>
      <vt:lpstr>Office Theme</vt:lpstr>
      <vt:lpstr>PowerPoint Presentation</vt:lpstr>
      <vt:lpstr>4 + 1 = </vt:lpstr>
      <vt:lpstr>3 + 2 = </vt:lpstr>
      <vt:lpstr>5 + 0 = </vt:lpstr>
      <vt:lpstr>2 +    = </vt:lpstr>
      <vt:lpstr>2 + 4 = </vt:lpstr>
      <vt:lpstr>2 + 5 = </vt:lpstr>
      <vt:lpstr>4 + 1 = </vt:lpstr>
      <vt:lpstr>2 + 3 = </vt:lpstr>
      <vt:lpstr>5 + 0 = </vt:lpstr>
      <vt:lpstr>3 + 5  = </vt:lpstr>
      <vt:lpstr>4 + 5  = </vt:lpstr>
      <vt:lpstr>4 + 5 =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Jessica Skinner</cp:lastModifiedBy>
  <cp:revision>16</cp:revision>
  <dcterms:created xsi:type="dcterms:W3CDTF">2020-01-03T07:58:39Z</dcterms:created>
  <dcterms:modified xsi:type="dcterms:W3CDTF">2021-02-05T14:32:22Z</dcterms:modified>
</cp:coreProperties>
</file>