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6"/>
    <p:restoredTop sz="94665"/>
  </p:normalViewPr>
  <p:slideViewPr>
    <p:cSldViewPr snapToGrid="0" snapToObjects="1">
      <p:cViewPr varScale="1">
        <p:scale>
          <a:sx n="70" d="100"/>
          <a:sy n="70" d="100"/>
        </p:scale>
        <p:origin x="192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74E11-331B-3249-AC8B-4145BA89C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1EBD98-E139-7F46-A467-073BED406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0492A-5861-6648-BAB5-C34403519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4FF3-7DC0-6D4D-8BCE-64EEDA205FB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9F988-B7B5-C248-9FE5-FDEB2B53A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3B1C6-8DCA-8842-9DAB-A67990461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EB19-51F1-AB43-96FD-EA7329473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71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088CC-BEA1-2A48-AF11-B51517667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B426D-CA71-AC4D-8680-DCB4FD6B2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CC33D-DBB4-004F-9877-A0C71AF22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4FF3-7DC0-6D4D-8BCE-64EEDA205FB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2100C-EAAD-EE48-8ED3-AE7EBFB41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763BB-F463-2144-88AB-AB5C257DC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EB19-51F1-AB43-96FD-EA7329473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81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E80849-9E94-5F46-9DD9-74331856E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E1BDE4-1E67-C849-BCAD-A0C02A203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47988-118B-534E-8C61-B35A9585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4FF3-7DC0-6D4D-8BCE-64EEDA205FB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DA3D8-AFA5-2E4B-8750-8CB132D12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0448F-3DE0-2F42-A6A7-E0E7C523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EB19-51F1-AB43-96FD-EA7329473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9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B0A04-7227-FE43-BDFB-414481F2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DF2D6-6FEE-2C4F-927D-DB84F78F9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0EB80-AC91-B747-BE29-3B53DA51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4FF3-7DC0-6D4D-8BCE-64EEDA205FB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C34A2-F870-7D49-9565-257222533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89F95-3CA3-EA4D-961A-808F05487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EB19-51F1-AB43-96FD-EA7329473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32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A3211-45EC-A948-8FDC-D59FB5102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C389B-B49F-3343-8721-8E2049FD8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CC5E6-5BF2-9346-B836-4D223D134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4FF3-7DC0-6D4D-8BCE-64EEDA205FB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06A0E-82DB-9D4D-9A3E-6AD9BCCB4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0ABA4-0A6F-9D44-9D4A-2D8BBCE43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EB19-51F1-AB43-96FD-EA7329473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99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30C5E-1822-CD49-93CC-42C60259A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BDDA1-4F5A-8C48-9019-535CDF570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044FA-DA1C-C04E-BF67-91F79F239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F08DF-8E81-1E47-B7AE-CCEBC7DF3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4FF3-7DC0-6D4D-8BCE-64EEDA205FB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44253-15C2-7044-8F78-92E6D0F41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4ADE4-EAA8-E347-AA9C-8A3C40F2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EB19-51F1-AB43-96FD-EA7329473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46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B0228-059D-AD40-8569-D8ADC6DE6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803B6-DB16-F347-AC7E-1C757FFF7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94E30-50EE-034A-A604-15111B909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4EDF7D-B25B-B04D-A72C-322F8A117A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A2E763-F4EF-2C4A-A770-3643E6650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48DF64-50E7-074A-ABB7-CCD6356C5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4FF3-7DC0-6D4D-8BCE-64EEDA205FB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2F8E9-D4A6-E54C-A258-5E12D0628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545921-8959-434C-87E2-F4B2332D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EB19-51F1-AB43-96FD-EA7329473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39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87DFB-629F-194E-AA29-DF2A67B9F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9F9AEE-5163-D940-9865-8600CE8FC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4FF3-7DC0-6D4D-8BCE-64EEDA205FB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223465-9E50-434E-A8A5-32D3158DB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319B1D-8DB2-0940-964A-F39DEB32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EB19-51F1-AB43-96FD-EA7329473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63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30033-AA15-0C44-9469-2AA5E0F1B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4FF3-7DC0-6D4D-8BCE-64EEDA205FB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FE051-4416-D84C-B5E9-0F90AEB1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2697BF-2244-464E-9144-42BF90B8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EB19-51F1-AB43-96FD-EA7329473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56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2637E-698C-D540-8D03-457C0F119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FF76-7741-4345-9E92-ABAFC6724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D774D5-EF75-B74A-A620-26A96BBE0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08743-9D7D-A54A-9BFF-5E368C5D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4FF3-7DC0-6D4D-8BCE-64EEDA205FB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02C2D-191D-3641-82F2-A2D28C9D2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9CA0D-EC00-3748-803F-7D8FCF6D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EB19-51F1-AB43-96FD-EA7329473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53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29C1B-DD69-3C4B-8BE9-102406FDD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15740-FB0B-AE4B-9357-8875F562B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9F6B07-9895-904E-AB63-72BB61CC8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613CD-49AD-314E-98F7-4F3816792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4FF3-7DC0-6D4D-8BCE-64EEDA205FB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88626-83EF-1242-8CFE-AFD64082A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1EE73-515A-514F-8ADF-65AAE130E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EB19-51F1-AB43-96FD-EA7329473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16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C5CCFA-263B-C34D-8177-5AE0F4750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4A4F5-56D6-F249-9AAC-0944B9E50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1D2A4-F5D2-5144-88E1-053B76676F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84FF3-7DC0-6D4D-8BCE-64EEDA205FB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43295-09EA-0B43-90C7-350DA377C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9773D-5533-9D44-BA62-CCA6DDE82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AEB19-51F1-AB43-96FD-EA7329473E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0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8DB43A1-BAEB-9B4D-ACAA-EEBF40495E66}"/>
              </a:ext>
            </a:extLst>
          </p:cNvPr>
          <p:cNvSpPr/>
          <p:nvPr/>
        </p:nvSpPr>
        <p:spPr>
          <a:xfrm>
            <a:off x="0" y="3387436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3FAA00-0546-024C-91ED-FE34981B2DB0}"/>
              </a:ext>
            </a:extLst>
          </p:cNvPr>
          <p:cNvSpPr/>
          <p:nvPr/>
        </p:nvSpPr>
        <p:spPr>
          <a:xfrm>
            <a:off x="178130" y="3429000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1F10F7-158F-8748-8232-4E97343FDB48}"/>
              </a:ext>
            </a:extLst>
          </p:cNvPr>
          <p:cNvSpPr/>
          <p:nvPr/>
        </p:nvSpPr>
        <p:spPr>
          <a:xfrm>
            <a:off x="1624938" y="2642257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87A554-93CF-AF45-9B43-557DBBBE1020}"/>
              </a:ext>
            </a:extLst>
          </p:cNvPr>
          <p:cNvSpPr/>
          <p:nvPr/>
        </p:nvSpPr>
        <p:spPr>
          <a:xfrm>
            <a:off x="3015347" y="3388025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E0F575-C577-0B46-BDEF-62C567173557}"/>
              </a:ext>
            </a:extLst>
          </p:cNvPr>
          <p:cNvSpPr/>
          <p:nvPr/>
        </p:nvSpPr>
        <p:spPr>
          <a:xfrm>
            <a:off x="4463146" y="2630829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6348BF-467B-D544-B2BE-5A9FC8204090}"/>
              </a:ext>
            </a:extLst>
          </p:cNvPr>
          <p:cNvSpPr/>
          <p:nvPr/>
        </p:nvSpPr>
        <p:spPr>
          <a:xfrm>
            <a:off x="6048499" y="3388026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3C260D-B2AC-214E-8877-7F7B368E2F66}"/>
              </a:ext>
            </a:extLst>
          </p:cNvPr>
          <p:cNvSpPr/>
          <p:nvPr/>
        </p:nvSpPr>
        <p:spPr>
          <a:xfrm>
            <a:off x="7443852" y="2642257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33A824-7E56-6F4D-9A0B-89EE0F0F6888}"/>
              </a:ext>
            </a:extLst>
          </p:cNvPr>
          <p:cNvSpPr/>
          <p:nvPr/>
        </p:nvSpPr>
        <p:spPr>
          <a:xfrm>
            <a:off x="8987638" y="3410296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AF0D83-F0A5-2640-8BCD-BBC538A4DDC2}"/>
              </a:ext>
            </a:extLst>
          </p:cNvPr>
          <p:cNvSpPr/>
          <p:nvPr/>
        </p:nvSpPr>
        <p:spPr>
          <a:xfrm>
            <a:off x="10519560" y="2642257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A25CC9-EAA1-E740-AF0C-E0F1808FB21C}"/>
              </a:ext>
            </a:extLst>
          </p:cNvPr>
          <p:cNvSpPr/>
          <p:nvPr/>
        </p:nvSpPr>
        <p:spPr>
          <a:xfrm>
            <a:off x="11918868" y="3428998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E97A77-AAA4-764D-82C2-D235DAB21194}"/>
              </a:ext>
            </a:extLst>
          </p:cNvPr>
          <p:cNvSpPr txBox="1"/>
          <p:nvPr/>
        </p:nvSpPr>
        <p:spPr>
          <a:xfrm>
            <a:off x="-17814" y="3038886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350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F45D78-3896-E64C-AE8C-983D42F12854}"/>
              </a:ext>
            </a:extLst>
          </p:cNvPr>
          <p:cNvSpPr txBox="1"/>
          <p:nvPr/>
        </p:nvSpPr>
        <p:spPr>
          <a:xfrm>
            <a:off x="1381493" y="3422911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360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2ECD30-6439-5943-9EE0-40FB8774194B}"/>
              </a:ext>
            </a:extLst>
          </p:cNvPr>
          <p:cNvSpPr txBox="1"/>
          <p:nvPr/>
        </p:nvSpPr>
        <p:spPr>
          <a:xfrm>
            <a:off x="2771902" y="3039026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370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1ABD1D-DCF8-C641-8B97-4638A4A97727}"/>
              </a:ext>
            </a:extLst>
          </p:cNvPr>
          <p:cNvSpPr txBox="1"/>
          <p:nvPr/>
        </p:nvSpPr>
        <p:spPr>
          <a:xfrm>
            <a:off x="4219705" y="3422911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380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23D1C2-AF8E-C743-8F33-EC1889C0549C}"/>
              </a:ext>
            </a:extLst>
          </p:cNvPr>
          <p:cNvSpPr txBox="1"/>
          <p:nvPr/>
        </p:nvSpPr>
        <p:spPr>
          <a:xfrm>
            <a:off x="5805054" y="3038886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390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53500F-2875-0E4B-9945-47AFC6EAF516}"/>
              </a:ext>
            </a:extLst>
          </p:cNvPr>
          <p:cNvSpPr txBox="1"/>
          <p:nvPr/>
        </p:nvSpPr>
        <p:spPr>
          <a:xfrm>
            <a:off x="7200407" y="3436416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400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11C2D9-3E4D-4C40-A8B4-0BA3CC200D2D}"/>
              </a:ext>
            </a:extLst>
          </p:cNvPr>
          <p:cNvSpPr txBox="1"/>
          <p:nvPr/>
        </p:nvSpPr>
        <p:spPr>
          <a:xfrm>
            <a:off x="8738261" y="3006674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410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84C466-9CC0-E840-801F-8B5D9B44261F}"/>
              </a:ext>
            </a:extLst>
          </p:cNvPr>
          <p:cNvSpPr txBox="1"/>
          <p:nvPr/>
        </p:nvSpPr>
        <p:spPr>
          <a:xfrm>
            <a:off x="10276115" y="3413551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420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49ECC0-1986-E241-9925-4F2C4341EA4B}"/>
              </a:ext>
            </a:extLst>
          </p:cNvPr>
          <p:cNvSpPr txBox="1"/>
          <p:nvPr/>
        </p:nvSpPr>
        <p:spPr>
          <a:xfrm>
            <a:off x="11645741" y="301261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430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BE21F83-03E7-8348-8540-487E60FA7625}"/>
              </a:ext>
            </a:extLst>
          </p:cNvPr>
          <p:cNvSpPr/>
          <p:nvPr/>
        </p:nvSpPr>
        <p:spPr>
          <a:xfrm>
            <a:off x="463137" y="627610"/>
            <a:ext cx="2434441" cy="1260567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E8A8DD0-7C75-F84D-84B4-C35E6D9DFAE7}"/>
              </a:ext>
            </a:extLst>
          </p:cNvPr>
          <p:cNvCxnSpPr/>
          <p:nvPr/>
        </p:nvCxnSpPr>
        <p:spPr>
          <a:xfrm>
            <a:off x="789707" y="1888177"/>
            <a:ext cx="0" cy="14878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C45C3D1-CF6F-664A-BAAB-ED15057D0D2F}"/>
              </a:ext>
            </a:extLst>
          </p:cNvPr>
          <p:cNvSpPr txBox="1"/>
          <p:nvPr/>
        </p:nvSpPr>
        <p:spPr>
          <a:xfrm>
            <a:off x="463137" y="630285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354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7EC5F23-7001-E74D-BF02-25C0E58D954A}"/>
              </a:ext>
            </a:extLst>
          </p:cNvPr>
          <p:cNvSpPr/>
          <p:nvPr/>
        </p:nvSpPr>
        <p:spPr>
          <a:xfrm>
            <a:off x="1893128" y="4969823"/>
            <a:ext cx="2434441" cy="1260567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BF96ACD-1738-B243-8563-5B8973F68A38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3062847" y="4133202"/>
            <a:ext cx="1" cy="8366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1F6B51F-2257-7044-93E3-39F0B9FBDC06}"/>
              </a:ext>
            </a:extLst>
          </p:cNvPr>
          <p:cNvSpPr txBox="1"/>
          <p:nvPr/>
        </p:nvSpPr>
        <p:spPr>
          <a:xfrm>
            <a:off x="1896096" y="4969822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370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903352A-5DCF-9E4A-A293-DA5C7A1211FD}"/>
              </a:ext>
            </a:extLst>
          </p:cNvPr>
          <p:cNvSpPr/>
          <p:nvPr/>
        </p:nvSpPr>
        <p:spPr>
          <a:xfrm>
            <a:off x="3370613" y="629313"/>
            <a:ext cx="2434441" cy="1260567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B2C4C54-48B6-F94F-93AB-22AD59222BBA}"/>
              </a:ext>
            </a:extLst>
          </p:cNvPr>
          <p:cNvCxnSpPr/>
          <p:nvPr/>
        </p:nvCxnSpPr>
        <p:spPr>
          <a:xfrm>
            <a:off x="5430983" y="1892627"/>
            <a:ext cx="0" cy="14878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92EE17F8-C990-0E4B-9FD1-678DCD84FC67}"/>
              </a:ext>
            </a:extLst>
          </p:cNvPr>
          <p:cNvSpPr txBox="1"/>
          <p:nvPr/>
        </p:nvSpPr>
        <p:spPr>
          <a:xfrm>
            <a:off x="3370613" y="631988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386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D11196E-A81D-D54C-9552-13188C8770FC}"/>
              </a:ext>
            </a:extLst>
          </p:cNvPr>
          <p:cNvSpPr/>
          <p:nvPr/>
        </p:nvSpPr>
        <p:spPr>
          <a:xfrm>
            <a:off x="5131128" y="4997071"/>
            <a:ext cx="2434441" cy="1260567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FB8176D-8FDE-8548-A480-255D72EFB522}"/>
              </a:ext>
            </a:extLst>
          </p:cNvPr>
          <p:cNvCxnSpPr>
            <a:cxnSpLocks/>
          </p:cNvCxnSpPr>
          <p:nvPr/>
        </p:nvCxnSpPr>
        <p:spPr>
          <a:xfrm flipV="1">
            <a:off x="6300847" y="3444585"/>
            <a:ext cx="0" cy="15524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0049C77-D117-4A42-8B22-BBF591B40172}"/>
              </a:ext>
            </a:extLst>
          </p:cNvPr>
          <p:cNvSpPr txBox="1"/>
          <p:nvPr/>
        </p:nvSpPr>
        <p:spPr>
          <a:xfrm>
            <a:off x="5134096" y="499707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391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45366CF-761A-7842-8092-8D3478E1D97F}"/>
              </a:ext>
            </a:extLst>
          </p:cNvPr>
          <p:cNvSpPr/>
          <p:nvPr/>
        </p:nvSpPr>
        <p:spPr>
          <a:xfrm>
            <a:off x="6675918" y="620630"/>
            <a:ext cx="2434441" cy="1260567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C77992F-8C51-FD4B-AF75-3898303D1F12}"/>
              </a:ext>
            </a:extLst>
          </p:cNvPr>
          <p:cNvCxnSpPr/>
          <p:nvPr/>
        </p:nvCxnSpPr>
        <p:spPr>
          <a:xfrm>
            <a:off x="7002488" y="1881197"/>
            <a:ext cx="0" cy="14878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ED449947-DC38-7545-BA09-4ED779329740}"/>
              </a:ext>
            </a:extLst>
          </p:cNvPr>
          <p:cNvSpPr txBox="1"/>
          <p:nvPr/>
        </p:nvSpPr>
        <p:spPr>
          <a:xfrm>
            <a:off x="6675918" y="623305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396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23A0F13-4201-FD4F-AC9A-E9ACF8C4EB97}"/>
              </a:ext>
            </a:extLst>
          </p:cNvPr>
          <p:cNvSpPr/>
          <p:nvPr/>
        </p:nvSpPr>
        <p:spPr>
          <a:xfrm>
            <a:off x="9586348" y="4991979"/>
            <a:ext cx="2434441" cy="1260567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06A5C08-889E-6448-9DE6-642108077EA8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11955444" y="4174175"/>
            <a:ext cx="10925" cy="822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DD4B06C-BDB0-0045-BB3E-A733DFCE5052}"/>
              </a:ext>
            </a:extLst>
          </p:cNvPr>
          <p:cNvSpPr txBox="1"/>
          <p:nvPr/>
        </p:nvSpPr>
        <p:spPr>
          <a:xfrm>
            <a:off x="9589316" y="4991978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430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203A314-03B5-6949-98B2-1CF50DC0E244}"/>
              </a:ext>
            </a:extLst>
          </p:cNvPr>
          <p:cNvSpPr txBox="1"/>
          <p:nvPr/>
        </p:nvSpPr>
        <p:spPr>
          <a:xfrm>
            <a:off x="9515952" y="512249"/>
            <a:ext cx="21911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The Life of St. Augustine of Hippo</a:t>
            </a:r>
          </a:p>
          <a:p>
            <a:pPr algn="ctr"/>
            <a:endParaRPr lang="en-GB" dirty="0">
              <a:latin typeface="Century Gothic" panose="020B0502020202020204" pitchFamily="34" charset="0"/>
            </a:endParaRPr>
          </a:p>
          <a:p>
            <a:pPr algn="ctr"/>
            <a:r>
              <a:rPr lang="en-GB" dirty="0">
                <a:latin typeface="Century Gothic" panose="020B0502020202020204" pitchFamily="34" charset="0"/>
              </a:rPr>
              <a:t>Bronze/Silver</a:t>
            </a:r>
          </a:p>
        </p:txBody>
      </p:sp>
    </p:spTree>
    <p:extLst>
      <p:ext uri="{BB962C8B-B14F-4D97-AF65-F5344CB8AC3E}">
        <p14:creationId xmlns:p14="http://schemas.microsoft.com/office/powerpoint/2010/main" val="177419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8DB43A1-BAEB-9B4D-ACAA-EEBF40495E66}"/>
              </a:ext>
            </a:extLst>
          </p:cNvPr>
          <p:cNvSpPr/>
          <p:nvPr/>
        </p:nvSpPr>
        <p:spPr>
          <a:xfrm>
            <a:off x="0" y="3387436"/>
            <a:ext cx="12192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3FAA00-0546-024C-91ED-FE34981B2DB0}"/>
              </a:ext>
            </a:extLst>
          </p:cNvPr>
          <p:cNvSpPr/>
          <p:nvPr/>
        </p:nvSpPr>
        <p:spPr>
          <a:xfrm>
            <a:off x="178130" y="3429000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1F10F7-158F-8748-8232-4E97343FDB48}"/>
              </a:ext>
            </a:extLst>
          </p:cNvPr>
          <p:cNvSpPr/>
          <p:nvPr/>
        </p:nvSpPr>
        <p:spPr>
          <a:xfrm>
            <a:off x="1624938" y="2642257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87A554-93CF-AF45-9B43-557DBBBE1020}"/>
              </a:ext>
            </a:extLst>
          </p:cNvPr>
          <p:cNvSpPr/>
          <p:nvPr/>
        </p:nvSpPr>
        <p:spPr>
          <a:xfrm>
            <a:off x="3015347" y="3388025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E0F575-C577-0B46-BDEF-62C567173557}"/>
              </a:ext>
            </a:extLst>
          </p:cNvPr>
          <p:cNvSpPr/>
          <p:nvPr/>
        </p:nvSpPr>
        <p:spPr>
          <a:xfrm>
            <a:off x="4463146" y="2630829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6348BF-467B-D544-B2BE-5A9FC8204090}"/>
              </a:ext>
            </a:extLst>
          </p:cNvPr>
          <p:cNvSpPr/>
          <p:nvPr/>
        </p:nvSpPr>
        <p:spPr>
          <a:xfrm>
            <a:off x="6048499" y="3388026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3C260D-B2AC-214E-8877-7F7B368E2F66}"/>
              </a:ext>
            </a:extLst>
          </p:cNvPr>
          <p:cNvSpPr/>
          <p:nvPr/>
        </p:nvSpPr>
        <p:spPr>
          <a:xfrm>
            <a:off x="7443852" y="2642257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33A824-7E56-6F4D-9A0B-89EE0F0F6888}"/>
              </a:ext>
            </a:extLst>
          </p:cNvPr>
          <p:cNvSpPr/>
          <p:nvPr/>
        </p:nvSpPr>
        <p:spPr>
          <a:xfrm>
            <a:off x="8987638" y="3410296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AF0D83-F0A5-2640-8BCD-BBC538A4DDC2}"/>
              </a:ext>
            </a:extLst>
          </p:cNvPr>
          <p:cNvSpPr/>
          <p:nvPr/>
        </p:nvSpPr>
        <p:spPr>
          <a:xfrm>
            <a:off x="10519560" y="2642257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A25CC9-EAA1-E740-AF0C-E0F1808FB21C}"/>
              </a:ext>
            </a:extLst>
          </p:cNvPr>
          <p:cNvSpPr/>
          <p:nvPr/>
        </p:nvSpPr>
        <p:spPr>
          <a:xfrm>
            <a:off x="11918868" y="3428998"/>
            <a:ext cx="95002" cy="745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E97A77-AAA4-764D-82C2-D235DAB21194}"/>
              </a:ext>
            </a:extLst>
          </p:cNvPr>
          <p:cNvSpPr txBox="1"/>
          <p:nvPr/>
        </p:nvSpPr>
        <p:spPr>
          <a:xfrm>
            <a:off x="-17814" y="3038886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350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F45D78-3896-E64C-AE8C-983D42F12854}"/>
              </a:ext>
            </a:extLst>
          </p:cNvPr>
          <p:cNvSpPr txBox="1"/>
          <p:nvPr/>
        </p:nvSpPr>
        <p:spPr>
          <a:xfrm>
            <a:off x="1381493" y="3422911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360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2ECD30-6439-5943-9EE0-40FB8774194B}"/>
              </a:ext>
            </a:extLst>
          </p:cNvPr>
          <p:cNvSpPr txBox="1"/>
          <p:nvPr/>
        </p:nvSpPr>
        <p:spPr>
          <a:xfrm>
            <a:off x="2771902" y="3039026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370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1ABD1D-DCF8-C641-8B97-4638A4A97727}"/>
              </a:ext>
            </a:extLst>
          </p:cNvPr>
          <p:cNvSpPr txBox="1"/>
          <p:nvPr/>
        </p:nvSpPr>
        <p:spPr>
          <a:xfrm>
            <a:off x="4219705" y="3422911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380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23D1C2-AF8E-C743-8F33-EC1889C0549C}"/>
              </a:ext>
            </a:extLst>
          </p:cNvPr>
          <p:cNvSpPr txBox="1"/>
          <p:nvPr/>
        </p:nvSpPr>
        <p:spPr>
          <a:xfrm>
            <a:off x="5805054" y="3038886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390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53500F-2875-0E4B-9945-47AFC6EAF516}"/>
              </a:ext>
            </a:extLst>
          </p:cNvPr>
          <p:cNvSpPr txBox="1"/>
          <p:nvPr/>
        </p:nvSpPr>
        <p:spPr>
          <a:xfrm>
            <a:off x="7200407" y="3436416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400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11C2D9-3E4D-4C40-A8B4-0BA3CC200D2D}"/>
              </a:ext>
            </a:extLst>
          </p:cNvPr>
          <p:cNvSpPr txBox="1"/>
          <p:nvPr/>
        </p:nvSpPr>
        <p:spPr>
          <a:xfrm>
            <a:off x="8738261" y="3006674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410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84C466-9CC0-E840-801F-8B5D9B44261F}"/>
              </a:ext>
            </a:extLst>
          </p:cNvPr>
          <p:cNvSpPr txBox="1"/>
          <p:nvPr/>
        </p:nvSpPr>
        <p:spPr>
          <a:xfrm>
            <a:off x="10276115" y="3413551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420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49ECC0-1986-E241-9925-4F2C4341EA4B}"/>
              </a:ext>
            </a:extLst>
          </p:cNvPr>
          <p:cNvSpPr txBox="1"/>
          <p:nvPr/>
        </p:nvSpPr>
        <p:spPr>
          <a:xfrm>
            <a:off x="11645741" y="301261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430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BE21F83-03E7-8348-8540-487E60FA7625}"/>
              </a:ext>
            </a:extLst>
          </p:cNvPr>
          <p:cNvSpPr/>
          <p:nvPr/>
        </p:nvSpPr>
        <p:spPr>
          <a:xfrm>
            <a:off x="463137" y="627610"/>
            <a:ext cx="2434441" cy="1260567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E8A8DD0-7C75-F84D-84B4-C35E6D9DFAE7}"/>
              </a:ext>
            </a:extLst>
          </p:cNvPr>
          <p:cNvCxnSpPr/>
          <p:nvPr/>
        </p:nvCxnSpPr>
        <p:spPr>
          <a:xfrm>
            <a:off x="789707" y="1888177"/>
            <a:ext cx="0" cy="14878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C7EC5F23-7001-E74D-BF02-25C0E58D954A}"/>
              </a:ext>
            </a:extLst>
          </p:cNvPr>
          <p:cNvSpPr/>
          <p:nvPr/>
        </p:nvSpPr>
        <p:spPr>
          <a:xfrm>
            <a:off x="1893128" y="4969823"/>
            <a:ext cx="2434441" cy="1260567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BF96ACD-1738-B243-8563-5B8973F68A38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3062847" y="4133202"/>
            <a:ext cx="1" cy="8366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A903352A-5DCF-9E4A-A293-DA5C7A1211FD}"/>
              </a:ext>
            </a:extLst>
          </p:cNvPr>
          <p:cNvSpPr/>
          <p:nvPr/>
        </p:nvSpPr>
        <p:spPr>
          <a:xfrm>
            <a:off x="3370613" y="629313"/>
            <a:ext cx="2434441" cy="1260567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B2C4C54-48B6-F94F-93AB-22AD59222BBA}"/>
              </a:ext>
            </a:extLst>
          </p:cNvPr>
          <p:cNvCxnSpPr/>
          <p:nvPr/>
        </p:nvCxnSpPr>
        <p:spPr>
          <a:xfrm>
            <a:off x="5430983" y="1892627"/>
            <a:ext cx="0" cy="14878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2D11196E-A81D-D54C-9552-13188C8770FC}"/>
              </a:ext>
            </a:extLst>
          </p:cNvPr>
          <p:cNvSpPr/>
          <p:nvPr/>
        </p:nvSpPr>
        <p:spPr>
          <a:xfrm>
            <a:off x="5131128" y="4997071"/>
            <a:ext cx="2434441" cy="1260567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FB8176D-8FDE-8548-A480-255D72EFB522}"/>
              </a:ext>
            </a:extLst>
          </p:cNvPr>
          <p:cNvCxnSpPr>
            <a:cxnSpLocks/>
          </p:cNvCxnSpPr>
          <p:nvPr/>
        </p:nvCxnSpPr>
        <p:spPr>
          <a:xfrm flipV="1">
            <a:off x="6300847" y="3444585"/>
            <a:ext cx="0" cy="15524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045366CF-761A-7842-8092-8D3478E1D97F}"/>
              </a:ext>
            </a:extLst>
          </p:cNvPr>
          <p:cNvSpPr/>
          <p:nvPr/>
        </p:nvSpPr>
        <p:spPr>
          <a:xfrm>
            <a:off x="6675918" y="620630"/>
            <a:ext cx="2434441" cy="1260567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C77992F-8C51-FD4B-AF75-3898303D1F12}"/>
              </a:ext>
            </a:extLst>
          </p:cNvPr>
          <p:cNvCxnSpPr/>
          <p:nvPr/>
        </p:nvCxnSpPr>
        <p:spPr>
          <a:xfrm>
            <a:off x="7002488" y="1881197"/>
            <a:ext cx="0" cy="14878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923A0F13-4201-FD4F-AC9A-E9ACF8C4EB97}"/>
              </a:ext>
            </a:extLst>
          </p:cNvPr>
          <p:cNvSpPr/>
          <p:nvPr/>
        </p:nvSpPr>
        <p:spPr>
          <a:xfrm>
            <a:off x="9586348" y="4991979"/>
            <a:ext cx="2434441" cy="1260567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06A5C08-889E-6448-9DE6-642108077EA8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11955444" y="4174175"/>
            <a:ext cx="10925" cy="822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D203A314-03B5-6949-98B2-1CF50DC0E244}"/>
              </a:ext>
            </a:extLst>
          </p:cNvPr>
          <p:cNvSpPr txBox="1"/>
          <p:nvPr/>
        </p:nvSpPr>
        <p:spPr>
          <a:xfrm>
            <a:off x="9515952" y="512249"/>
            <a:ext cx="21911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The Life of St. Augustine of Hippo</a:t>
            </a:r>
          </a:p>
          <a:p>
            <a:pPr algn="ctr"/>
            <a:endParaRPr lang="en-GB" dirty="0">
              <a:latin typeface="Century Gothic" panose="020B0502020202020204" pitchFamily="34" charset="0"/>
            </a:endParaRPr>
          </a:p>
          <a:p>
            <a:pPr algn="ctr"/>
            <a:r>
              <a:rPr lang="en-GB" dirty="0">
                <a:latin typeface="Century Gothic" panose="020B0502020202020204" pitchFamily="34" charset="0"/>
              </a:rPr>
              <a:t>Gold</a:t>
            </a:r>
          </a:p>
        </p:txBody>
      </p:sp>
    </p:spTree>
    <p:extLst>
      <p:ext uri="{BB962C8B-B14F-4D97-AF65-F5344CB8AC3E}">
        <p14:creationId xmlns:p14="http://schemas.microsoft.com/office/powerpoint/2010/main" val="240990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44</Words>
  <Application>Microsoft Macintosh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Green</dc:creator>
  <cp:lastModifiedBy>Jack Green</cp:lastModifiedBy>
  <cp:revision>2</cp:revision>
  <dcterms:created xsi:type="dcterms:W3CDTF">2021-02-11T21:01:52Z</dcterms:created>
  <dcterms:modified xsi:type="dcterms:W3CDTF">2021-02-11T21:16:28Z</dcterms:modified>
</cp:coreProperties>
</file>